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4" r:id="rId1"/>
  </p:sldMasterIdLst>
  <p:notesMasterIdLst>
    <p:notesMasterId r:id="rId13"/>
  </p:notesMasterIdLst>
  <p:sldIdLst>
    <p:sldId id="256" r:id="rId2"/>
    <p:sldId id="264" r:id="rId3"/>
    <p:sldId id="265" r:id="rId4"/>
    <p:sldId id="259" r:id="rId5"/>
    <p:sldId id="260" r:id="rId6"/>
    <p:sldId id="262" r:id="rId7"/>
    <p:sldId id="266" r:id="rId8"/>
    <p:sldId id="261" r:id="rId9"/>
    <p:sldId id="267" r:id="rId10"/>
    <p:sldId id="268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A0C6A48-F3B7-4818-99E5-6A6D03F4B76A}">
          <p14:sldIdLst>
            <p14:sldId id="256"/>
            <p14:sldId id="264"/>
            <p14:sldId id="265"/>
            <p14:sldId id="259"/>
            <p14:sldId id="260"/>
            <p14:sldId id="262"/>
            <p14:sldId id="266"/>
            <p14:sldId id="261"/>
            <p14:sldId id="267"/>
            <p14:sldId id="268"/>
            <p14:sldId id="263"/>
          </p14:sldIdLst>
        </p14:section>
        <p14:section name="Untitled Section" id="{288AF5CE-CB4D-46F8-B53F-28C55E9A70F5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3" autoAdjust="0"/>
    <p:restoredTop sz="94660"/>
  </p:normalViewPr>
  <p:slideViewPr>
    <p:cSldViewPr snapToGrid="0">
      <p:cViewPr varScale="1">
        <p:scale>
          <a:sx n="72" d="100"/>
          <a:sy n="72" d="100"/>
        </p:scale>
        <p:origin x="8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FA7A81-9C61-447C-88DD-FBB38E530A6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F7B5F5-AA75-4AC0-A32A-16AE8A6BA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491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49B76-3BC9-43D5-8C7D-539A2E17D394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01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AECA-DFF6-4561-8385-1A189C2EC4B6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23641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AECA-DFF6-4561-8385-1A189C2EC4B6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386725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AECA-DFF6-4561-8385-1A189C2EC4B6}" type="datetime1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1543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AECA-DFF6-4561-8385-1A189C2EC4B6}" type="datetime1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966180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AECA-DFF6-4561-8385-1A189C2EC4B6}" type="datetime1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00791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01B8A-5AD8-49ED-BF28-00F2E8E12F7A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3675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2A26E-D057-42DE-8E59-7EE16FF346A5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98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52313-ABC9-48BD-8536-909F9805EAC4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456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5E52-EF12-40A9-AF98-0BB120BC1249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423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B5CE-E1B3-4D49-954D-3FA5CBD61A13}" type="datetime1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27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AECA-DFF6-4561-8385-1A189C2EC4B6}" type="datetime1">
              <a:rPr lang="en-US" smtClean="0"/>
              <a:t>1/7/2020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77811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94FE-51F5-41C5-B4B4-24710891D11B}" type="datetime1">
              <a:rPr lang="en-US" smtClean="0"/>
              <a:t>1/7/2020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222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3BE2F-1D5C-4730-94FE-021F048B58AF}" type="datetime1">
              <a:rPr lang="en-US" smtClean="0"/>
              <a:t>1/7/2020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283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6C52F-7A2D-477F-AADD-B773AFDBA0CB}" type="datetime1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14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7F35A-165E-447B-A0AE-B0D77F6FC17E}" type="datetime1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669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66AECA-DFF6-4561-8385-1A189C2EC4B6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611EA86-5625-4C87-8159-203481C74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402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  <p:sldLayoutId id="2147483886" r:id="rId12"/>
    <p:sldLayoutId id="2147483887" r:id="rId13"/>
    <p:sldLayoutId id="2147483888" r:id="rId14"/>
    <p:sldLayoutId id="2147483889" r:id="rId15"/>
    <p:sldLayoutId id="2147483890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8160B-8DE3-413A-A5F9-F04E5CCA3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3284" y="1767589"/>
            <a:ext cx="8915399" cy="2262781"/>
          </a:xfrm>
        </p:spPr>
        <p:txBody>
          <a:bodyPr>
            <a:normAutofit/>
          </a:bodyPr>
          <a:lstStyle/>
          <a:p>
            <a:r>
              <a:rPr lang="en-US" sz="7200" dirty="0"/>
              <a:t>Open Sesame!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86F931-4663-4335-B23F-FDD90822F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3082" y="4726963"/>
            <a:ext cx="8915399" cy="1126283"/>
          </a:xfrm>
        </p:spPr>
        <p:txBody>
          <a:bodyPr>
            <a:noAutofit/>
          </a:bodyPr>
          <a:lstStyle/>
          <a:p>
            <a:pPr algn="ctr"/>
            <a:r>
              <a:rPr lang="zh-TW" altLang="en-US" sz="2800" dirty="0"/>
              <a:t>組員</a:t>
            </a:r>
            <a:r>
              <a:rPr lang="en-US" altLang="zh-TW" sz="2800" dirty="0"/>
              <a:t>:</a:t>
            </a:r>
          </a:p>
          <a:p>
            <a:pPr algn="ctr"/>
            <a:r>
              <a:rPr lang="zh-TW" altLang="en-US" sz="2800" dirty="0"/>
              <a:t>資工</a:t>
            </a:r>
            <a:r>
              <a:rPr lang="en-US" altLang="zh-TW" sz="2800" dirty="0"/>
              <a:t>10</a:t>
            </a:r>
            <a:r>
              <a:rPr lang="zh-TW" altLang="en-US" sz="2800" dirty="0"/>
              <a:t> 鄭益和 </a:t>
            </a:r>
            <a:r>
              <a:rPr lang="en-US" altLang="zh-TW" sz="2800" dirty="0"/>
              <a:t>0610516</a:t>
            </a:r>
          </a:p>
          <a:p>
            <a:pPr algn="ctr"/>
            <a:r>
              <a:rPr lang="zh-TW" altLang="en-US" sz="2800" dirty="0"/>
              <a:t>資工</a:t>
            </a:r>
            <a:r>
              <a:rPr lang="en-US" altLang="zh-TW" sz="2800" dirty="0"/>
              <a:t>10</a:t>
            </a:r>
            <a:r>
              <a:rPr lang="zh-TW" altLang="en-US" sz="2800" dirty="0"/>
              <a:t> 李昀奇 </a:t>
            </a:r>
            <a:r>
              <a:rPr lang="en-US" altLang="zh-TW" sz="2800" dirty="0"/>
              <a:t>0616031</a:t>
            </a:r>
          </a:p>
        </p:txBody>
      </p:sp>
    </p:spTree>
    <p:extLst>
      <p:ext uri="{BB962C8B-B14F-4D97-AF65-F5344CB8AC3E}">
        <p14:creationId xmlns:p14="http://schemas.microsoft.com/office/powerpoint/2010/main" val="2190231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D1C96-6526-4E14-8B4A-6A6E2D3D9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7200" dirty="0"/>
              <a:t>未來改進方向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942A1-8DB5-4E11-A0D7-A0E87231F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/>
              <a:t>耗電量</a:t>
            </a:r>
            <a:endParaRPr lang="en-US" altLang="zh-TW" sz="2800" dirty="0"/>
          </a:p>
          <a:p>
            <a:r>
              <a:rPr lang="zh-TW" altLang="en-US" sz="2800" dirty="0"/>
              <a:t>精準度</a:t>
            </a:r>
            <a:endParaRPr lang="en-US" altLang="zh-TW" sz="2800" dirty="0"/>
          </a:p>
          <a:p>
            <a:endParaRPr lang="zh-TW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2E9C24-921C-4029-ADA1-2D0E20C0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22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334CE-ADCF-42FB-AFFC-A49105BC6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183" y="3429000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sz="7200" dirty="0"/>
              <a:t>Thanks for Listening!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4A1FC3-22F7-4E52-93EC-83606D4C4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870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46E49-B543-4F91-B897-4FD7F36F8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7200" dirty="0"/>
              <a:t>目錄</a:t>
            </a:r>
            <a:endParaRPr lang="en-US" sz="7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9DD0E-FF83-45E2-A316-87E15DECD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/>
              <a:t>1.</a:t>
            </a:r>
            <a:r>
              <a:rPr lang="zh-TW" altLang="en-US" sz="2800" dirty="0"/>
              <a:t>動機</a:t>
            </a:r>
            <a:endParaRPr lang="en-US" altLang="zh-TW" sz="2800" dirty="0"/>
          </a:p>
          <a:p>
            <a:r>
              <a:rPr lang="en-US" altLang="zh-TW" sz="2800" dirty="0"/>
              <a:t>2.</a:t>
            </a:r>
            <a:r>
              <a:rPr lang="zh-TW" altLang="en-US" sz="2800" dirty="0"/>
              <a:t>使用材料</a:t>
            </a:r>
            <a:endParaRPr lang="en-US" altLang="zh-TW" sz="2800" dirty="0"/>
          </a:p>
          <a:p>
            <a:r>
              <a:rPr lang="en-US" altLang="zh-TW" sz="2800" dirty="0"/>
              <a:t>3.</a:t>
            </a:r>
            <a:r>
              <a:rPr lang="zh-TW" altLang="en-US" sz="2800" dirty="0"/>
              <a:t>概念</a:t>
            </a:r>
            <a:r>
              <a:rPr lang="en-US" altLang="zh-TW" sz="2800" dirty="0"/>
              <a:t>&amp;</a:t>
            </a:r>
            <a:r>
              <a:rPr lang="zh-TW" altLang="en-US" sz="2800" dirty="0"/>
              <a:t>構想</a:t>
            </a:r>
            <a:endParaRPr lang="en-US" altLang="zh-TW" sz="2800" dirty="0"/>
          </a:p>
          <a:p>
            <a:r>
              <a:rPr lang="en-US" altLang="zh-TW" sz="2800" dirty="0"/>
              <a:t>4.</a:t>
            </a:r>
            <a:r>
              <a:rPr lang="zh-TW" altLang="en-US" sz="2800" dirty="0"/>
              <a:t>實際運作情形</a:t>
            </a:r>
            <a:endParaRPr lang="en-US" altLang="zh-TW" sz="2800" dirty="0"/>
          </a:p>
          <a:p>
            <a:r>
              <a:rPr lang="en-US" altLang="zh-TW" sz="2800" dirty="0"/>
              <a:t>5.</a:t>
            </a:r>
            <a:r>
              <a:rPr lang="zh-TW" altLang="en-US" sz="2800" dirty="0"/>
              <a:t>參考來源</a:t>
            </a:r>
            <a:endParaRPr lang="en-US" altLang="zh-TW" sz="2800" dirty="0"/>
          </a:p>
          <a:p>
            <a:endParaRPr lang="en-US" altLang="zh-TW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9C202F-0E72-41B5-8148-3F98EE23A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051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796B3-6BD6-4AF5-812B-E7C898025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7200" dirty="0"/>
              <a:t>1.</a:t>
            </a:r>
            <a:r>
              <a:rPr lang="zh-TW" altLang="en-US" sz="7200" dirty="0"/>
              <a:t>動機</a:t>
            </a:r>
            <a:endParaRPr lang="en-US" sz="7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D6DE0-A5F6-483F-BC6A-6C464847C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2800" dirty="0"/>
              <a:t>鑰匙常忘記帶，但手機不會。</a:t>
            </a:r>
            <a:endParaRPr lang="en-US" altLang="zh-TW" sz="2800" dirty="0"/>
          </a:p>
          <a:p>
            <a:pPr marL="0" indent="0">
              <a:buNone/>
            </a:pPr>
            <a:r>
              <a:rPr lang="zh-TW" altLang="en-US" sz="2800" dirty="0"/>
              <a:t>所以想藉由</a:t>
            </a:r>
            <a:r>
              <a:rPr lang="en-US" altLang="zh-TW" sz="2800" dirty="0" err="1"/>
              <a:t>Iottalk</a:t>
            </a:r>
            <a:r>
              <a:rPr lang="zh-TW" altLang="en-US" sz="2800" dirty="0"/>
              <a:t>控制宿舍的門。</a:t>
            </a:r>
            <a:endParaRPr lang="en-US" altLang="zh-TW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8EB46-EB2C-4E7F-8897-97A228269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373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A39AE-48DF-4E9C-9253-C3AB69470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7200" dirty="0"/>
              <a:t>2.</a:t>
            </a:r>
            <a:r>
              <a:rPr lang="zh-TW" altLang="en-US" sz="7200" dirty="0"/>
              <a:t>使用材料</a:t>
            </a:r>
            <a:endParaRPr lang="en-US" sz="7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7B442-B267-494C-A02F-5D0300AFC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/>
              <a:t>ESP8266</a:t>
            </a:r>
          </a:p>
          <a:p>
            <a:r>
              <a:rPr lang="en-US" altLang="zh-TW" sz="2800" dirty="0"/>
              <a:t>STM32</a:t>
            </a:r>
          </a:p>
          <a:p>
            <a:r>
              <a:rPr lang="zh-TW" altLang="en-US" sz="2800" dirty="0"/>
              <a:t>直流馬達</a:t>
            </a:r>
            <a:endParaRPr lang="en-US" altLang="zh-TW" sz="2800" dirty="0"/>
          </a:p>
          <a:p>
            <a:r>
              <a:rPr lang="en-US" altLang="zh-TW" sz="2800" dirty="0"/>
              <a:t>L298N</a:t>
            </a:r>
            <a:r>
              <a:rPr lang="zh-TW" altLang="en-US" sz="2800" dirty="0"/>
              <a:t>馬達控制</a:t>
            </a:r>
            <a:r>
              <a:rPr lang="en-US" altLang="zh-TW" sz="2800" dirty="0"/>
              <a:t>IC</a:t>
            </a:r>
          </a:p>
          <a:p>
            <a:r>
              <a:rPr lang="en-US" altLang="zh-TW" sz="2800" dirty="0"/>
              <a:t>18650</a:t>
            </a:r>
            <a:r>
              <a:rPr lang="zh-TW" altLang="en-US" sz="2800" dirty="0"/>
              <a:t>電池</a:t>
            </a:r>
            <a:endParaRPr lang="en-US" altLang="zh-TW" sz="2800" dirty="0"/>
          </a:p>
          <a:p>
            <a:r>
              <a:rPr lang="en-US" sz="2800" dirty="0"/>
              <a:t>3D</a:t>
            </a:r>
            <a:r>
              <a:rPr lang="zh-TW" altLang="en-US" sz="2800" dirty="0"/>
              <a:t>列印模型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A8565D-3794-454F-8766-F48F3F8C6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907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1C998-38C9-4492-9CF6-6363523E2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7200" dirty="0"/>
              <a:t>3.</a:t>
            </a:r>
            <a:r>
              <a:rPr lang="zh-TW" altLang="en-US" sz="7200" dirty="0"/>
              <a:t>概念</a:t>
            </a:r>
            <a:r>
              <a:rPr lang="en-US" altLang="zh-TW" sz="7200" dirty="0"/>
              <a:t>&amp;</a:t>
            </a:r>
            <a:r>
              <a:rPr lang="zh-TW" altLang="en-US" sz="7200" dirty="0"/>
              <a:t>構想</a:t>
            </a:r>
            <a:endParaRPr lang="en-US" sz="72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50B4955-D510-43D9-8991-2793ED3BE9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2" y="2901171"/>
            <a:ext cx="8915400" cy="184554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D8FAD-94A9-4D7F-8C50-6E5C5F40C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091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AD26598-7F00-4EC2-BD80-C8C54A295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449" y="466525"/>
            <a:ext cx="7903497" cy="592495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725599-AFB3-47E9-A68A-4E8BDA6E4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320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CAE60-295B-4C5C-831B-C899EC2B8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7200" dirty="0"/>
              <a:t>4.</a:t>
            </a:r>
            <a:r>
              <a:rPr lang="zh-TW" altLang="en-US" sz="7200" dirty="0"/>
              <a:t>實際運作情形</a:t>
            </a:r>
            <a:endParaRPr lang="en-US" sz="72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9BBD0E-D752-4B7E-B94B-A25BB28647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084" y="1712153"/>
            <a:ext cx="6481368" cy="485883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22D09-49E6-4528-AAC3-72EC32EB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48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182671-9897-4511-8F30-C7492D99B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8</a:t>
            </a:fld>
            <a:endParaRPr lang="en-US"/>
          </a:p>
        </p:txBody>
      </p:sp>
      <p:pic>
        <p:nvPicPr>
          <p:cNvPr id="10" name="599748197.006953">
            <a:hlinkClick r:id="" action="ppaction://media"/>
            <a:extLst>
              <a:ext uri="{FF2B5EF4-FFF2-40B4-BE49-F238E27FC236}">
                <a16:creationId xmlns:a16="http://schemas.microsoft.com/office/drawing/2014/main" id="{5C577AEC-2911-4B6B-887B-E590324657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25857" y="665256"/>
            <a:ext cx="3178914" cy="5652194"/>
          </a:xfrm>
          <a:prstGeom prst="rect">
            <a:avLst/>
          </a:prstGeom>
        </p:spPr>
      </p:pic>
      <p:pic>
        <p:nvPicPr>
          <p:cNvPr id="11" name="599749601.629913">
            <a:hlinkClick r:id="" action="ppaction://media"/>
            <a:extLst>
              <a:ext uri="{FF2B5EF4-FFF2-40B4-BE49-F238E27FC236}">
                <a16:creationId xmlns:a16="http://schemas.microsoft.com/office/drawing/2014/main" id="{8048CA57-3B0A-4C9A-A3DA-BF01AA92CCC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27835" y="665256"/>
            <a:ext cx="3178914" cy="565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41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 mute="1">
                <p:cTn id="19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B4B76-A4B0-434F-A417-BE4A79B12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698001"/>
            <a:ext cx="8911687" cy="1280890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5.</a:t>
            </a:r>
            <a:r>
              <a:rPr lang="zh-TW" altLang="en-US" sz="7200" dirty="0"/>
              <a:t>參考來源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7AE46-F1EA-4115-BAEA-8F77F4240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 err="1"/>
              <a:t>IoTtalk</a:t>
            </a:r>
            <a:r>
              <a:rPr lang="zh-TW" altLang="en-US" sz="2800" dirty="0"/>
              <a:t>物聯網系統使用手冊</a:t>
            </a:r>
            <a:endParaRPr lang="en-US" altLang="zh-TW" sz="2800" dirty="0"/>
          </a:p>
          <a:p>
            <a:r>
              <a:rPr lang="zh-TW" altLang="en-US" sz="2800" dirty="0"/>
              <a:t>自己 </a:t>
            </a:r>
            <a:r>
              <a:rPr lang="en-US" altLang="zh-TW" sz="2800" dirty="0"/>
              <a:t>&amp;</a:t>
            </a:r>
            <a:r>
              <a:rPr lang="zh-TW" altLang="en-US" sz="2800" dirty="0"/>
              <a:t> 室友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D29685-0BC1-42B7-8102-D4EE802F2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EA86-5625-4C87-8159-203481C746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3238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216</TotalTime>
  <Words>171</Words>
  <Application>Microsoft Office PowerPoint</Application>
  <PresentationFormat>Widescreen</PresentationFormat>
  <Paragraphs>40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微軟正黑體</vt:lpstr>
      <vt:lpstr>Arial</vt:lpstr>
      <vt:lpstr>Calibri</vt:lpstr>
      <vt:lpstr>Century Gothic</vt:lpstr>
      <vt:lpstr>Wingdings 3</vt:lpstr>
      <vt:lpstr>Wisp</vt:lpstr>
      <vt:lpstr>Open Sesame!</vt:lpstr>
      <vt:lpstr>目錄</vt:lpstr>
      <vt:lpstr>1.動機</vt:lpstr>
      <vt:lpstr>2.使用材料</vt:lpstr>
      <vt:lpstr>3.概念&amp;構想</vt:lpstr>
      <vt:lpstr>PowerPoint Presentation</vt:lpstr>
      <vt:lpstr>4.實際運作情形</vt:lpstr>
      <vt:lpstr>PowerPoint Presentation</vt:lpstr>
      <vt:lpstr>5.參考來源</vt:lpstr>
      <vt:lpstr>未來改進方向</vt:lpstr>
      <vt:lpstr>Thanks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開門</dc:title>
  <dc:creator>ian</dc:creator>
  <cp:lastModifiedBy>chengyh0321@pcad.cs.nctu.edu.tw</cp:lastModifiedBy>
  <cp:revision>16</cp:revision>
  <dcterms:created xsi:type="dcterms:W3CDTF">2020-01-03T10:31:28Z</dcterms:created>
  <dcterms:modified xsi:type="dcterms:W3CDTF">2020-01-07T06:35:21Z</dcterms:modified>
</cp:coreProperties>
</file>

<file path=docProps/thumbnail.jpeg>
</file>